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59" r:id="rId5"/>
    <p:sldId id="264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1"/>
    </p:embeddedFon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3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25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668">
              <a:srgbClr val="EAF1D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6749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Verse: Text-to-Image Generation using Stable Diffusion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691301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Text-to-image generation is a rapidly advancing field that holds immense potential for creative expression and practical applications. Stable Diffusion, a state-of-the-art AI model, is at the forefront of this technology, enabling users to generate and manipulate images using natural language prompts.</a:t>
            </a:r>
            <a:endParaRPr lang="en-US" sz="1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9EE71-3DDF-681E-5321-5F8A666BDF0F}"/>
              </a:ext>
            </a:extLst>
          </p:cNvPr>
          <p:cNvSpPr txBox="1"/>
          <p:nvPr/>
        </p:nvSpPr>
        <p:spPr>
          <a:xfrm>
            <a:off x="10494678" y="6258641"/>
            <a:ext cx="5424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By-</a:t>
            </a:r>
          </a:p>
          <a:p>
            <a:r>
              <a:rPr lang="en-IN" dirty="0"/>
              <a:t>Shreyas H S</a:t>
            </a:r>
          </a:p>
          <a:p>
            <a:r>
              <a:rPr lang="en-IN" dirty="0"/>
              <a:t>BM </a:t>
            </a:r>
            <a:r>
              <a:rPr lang="en-IN" dirty="0" err="1"/>
              <a:t>Somashekar</a:t>
            </a:r>
            <a:endParaRPr lang="en-IN" dirty="0"/>
          </a:p>
          <a:p>
            <a:r>
              <a:rPr lang="en-IN" dirty="0"/>
              <a:t>Raghavendra Prasad G </a:t>
            </a:r>
            <a:r>
              <a:rPr lang="en-IN" dirty="0" err="1"/>
              <a:t>Shetti</a:t>
            </a:r>
            <a:endParaRPr lang="en-IN" dirty="0"/>
          </a:p>
          <a:p>
            <a:r>
              <a:rPr lang="en-IN" dirty="0" err="1"/>
              <a:t>Muttushery</a:t>
            </a:r>
            <a:r>
              <a:rPr lang="en-IN" dirty="0"/>
              <a:t> Johnson Brian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19318-FE75-4FB2-E820-4A74CBC0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35" y="7735969"/>
            <a:ext cx="2662067" cy="37855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9DD3C31-DFB0-E0E9-DECB-B89A8CBB8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90" y="0"/>
            <a:ext cx="10781964" cy="6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5CDBA40-F3C6-CC44-6A9F-BF85375B8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1580"/>
              </p:ext>
            </p:extLst>
          </p:nvPr>
        </p:nvGraphicFramePr>
        <p:xfrm>
          <a:off x="1145166" y="255878"/>
          <a:ext cx="1790580" cy="177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685800" imgH="713232" progId="Word.Picture.8">
                  <p:embed/>
                </p:oleObj>
              </mc:Choice>
              <mc:Fallback>
                <p:oleObj name="Picture" r:id="rId4" imgW="685800" imgH="713232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5166" y="255878"/>
                        <a:ext cx="1790580" cy="177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8A8A6F16-B3B8-F18C-F82D-0D37D6B3C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21" y="350252"/>
            <a:ext cx="13957479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865438" algn="ctr"/>
                <a:tab pos="57308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DAYANANDA SAGAR ACADEMY OF TECHNOLOGY &amp; MANAGEMENT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Udayapura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Kanakapura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Road, Bangalore- 560082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Affiliated to Visvesvaraya Technological University, Belagavi and Approved by AICTE, New Delhi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CSE, ISE,EEE,ME,CE Branches Accredited by NBA,NAAC accredited by A+, New Delhi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Department of Artificial Intelligence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Machine learning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D29F0-D565-B79A-25CC-9E2B28597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48" y="2203514"/>
            <a:ext cx="13987467" cy="628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C77C5CF-5DE2-E1AA-A0ED-EB1FDFF0D9A4}"/>
              </a:ext>
            </a:extLst>
          </p:cNvPr>
          <p:cNvSpPr/>
          <p:nvPr/>
        </p:nvSpPr>
        <p:spPr>
          <a:xfrm>
            <a:off x="6324124" y="102870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of Text-to-Image Generation and Stable Diffusion</a:t>
            </a:r>
            <a:endParaRPr lang="en-US" sz="44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02BBBBF8-751D-3892-1713-933242F49398}"/>
              </a:ext>
            </a:extLst>
          </p:cNvPr>
          <p:cNvSpPr/>
          <p:nvPr/>
        </p:nvSpPr>
        <p:spPr>
          <a:xfrm>
            <a:off x="6324124" y="3499723"/>
            <a:ext cx="3614618" cy="3701058"/>
          </a:xfrm>
          <a:prstGeom prst="roundRect">
            <a:avLst>
              <a:gd name="adj" fmla="val 99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DDFBFFBF-B55B-F078-D985-00D039906192}"/>
              </a:ext>
            </a:extLst>
          </p:cNvPr>
          <p:cNvSpPr/>
          <p:nvPr/>
        </p:nvSpPr>
        <p:spPr>
          <a:xfrm>
            <a:off x="6586299" y="3761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22A5A6DE-2B66-ECE0-DDC2-563C4015A501}"/>
              </a:ext>
            </a:extLst>
          </p:cNvPr>
          <p:cNvSpPr/>
          <p:nvPr/>
        </p:nvSpPr>
        <p:spPr>
          <a:xfrm>
            <a:off x="6586299" y="4257437"/>
            <a:ext cx="309026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Text-to-image generation bridges the gap between language and visual expression, unlocking new possibilities for content creation, visualization, and user interaction.</a:t>
            </a:r>
            <a:endParaRPr lang="en-US" sz="1850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D82DAA58-7298-A535-6C72-B34122FFAA23}"/>
              </a:ext>
            </a:extLst>
          </p:cNvPr>
          <p:cNvSpPr/>
          <p:nvPr/>
        </p:nvSpPr>
        <p:spPr>
          <a:xfrm>
            <a:off x="10178058" y="3499723"/>
            <a:ext cx="3614618" cy="3701058"/>
          </a:xfrm>
          <a:prstGeom prst="roundRect">
            <a:avLst>
              <a:gd name="adj" fmla="val 99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08F9CA90-718E-D665-D4B4-6EC3FE50DAA0}"/>
              </a:ext>
            </a:extLst>
          </p:cNvPr>
          <p:cNvSpPr/>
          <p:nvPr/>
        </p:nvSpPr>
        <p:spPr>
          <a:xfrm>
            <a:off x="10440233" y="3761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Stable Diffusion</a:t>
            </a:r>
            <a:endParaRPr lang="en-US" sz="22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7C905334-6B92-EA3B-F659-23345D738263}"/>
              </a:ext>
            </a:extLst>
          </p:cNvPr>
          <p:cNvSpPr/>
          <p:nvPr/>
        </p:nvSpPr>
        <p:spPr>
          <a:xfrm>
            <a:off x="10440233" y="4257437"/>
            <a:ext cx="309026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powerful, open-source AI model that can generate high-quality, photorealistic images from text prompts, pushing the boundaries of what's possible with generative AI.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598CF-40E3-86F9-ADA4-8F897BE9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8" y="1226353"/>
            <a:ext cx="5231545" cy="542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5F1D5-6EA3-3ADE-0166-B51F8738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325" y="7769502"/>
            <a:ext cx="266418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71297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 and Use Cases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Creative Expression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Unleash your creativity by generating unique, personalized artwork, illustrations, and visual concepts based on text descriptions.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content creation processes by generating images for advertisements, social media, e-commerce, and more using text prompts.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Bring abstract ideas and concepts to life by generating visual representations from textual descriptions, aiding in design, planning, and communication.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DCA07-D2F8-3507-D55F-FC00BF5A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35" y="7735969"/>
            <a:ext cx="2662067" cy="378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4134" y="837724"/>
            <a:ext cx="7639288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Architecture of Stable Diffusion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980122" y="1718310"/>
            <a:ext cx="22860" cy="5673566"/>
          </a:xfrm>
          <a:prstGeom prst="roundRect">
            <a:avLst>
              <a:gd name="adj" fmla="val 130137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91756" y="2152888"/>
            <a:ext cx="694134" cy="22860"/>
          </a:xfrm>
          <a:prstGeom prst="roundRect">
            <a:avLst>
              <a:gd name="adj" fmla="val 1301376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768489" y="1941314"/>
            <a:ext cx="446127" cy="446127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7554" y="2024301"/>
            <a:ext cx="16799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2284" y="1916549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Diffusion Models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2082284" y="2327196"/>
            <a:ext cx="6367582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Stable Diffusion is based on diffusion models, a type of generative AI that learns to generate images by gradually adding noise to the input and then removing it.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91756" y="4110157"/>
            <a:ext cx="694134" cy="22860"/>
          </a:xfrm>
          <a:prstGeom prst="roundRect">
            <a:avLst>
              <a:gd name="adj" fmla="val 1301376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768489" y="3898582"/>
            <a:ext cx="446127" cy="446127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7554" y="3981569"/>
            <a:ext cx="16799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2284" y="3873818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Stable Diffusion v1-5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082284" y="4284464"/>
            <a:ext cx="6367582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Stable Diffusion model has undergone several iterative improvements, with each version offering enhanced capabilities, efficiency, and safety controls.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91756" y="6067425"/>
            <a:ext cx="694134" cy="22860"/>
          </a:xfrm>
          <a:prstGeom prst="roundRect">
            <a:avLst>
              <a:gd name="adj" fmla="val 1301376"/>
            </a:avLst>
          </a:prstGeom>
          <a:solidFill>
            <a:srgbClr val="DA33BF"/>
          </a:solidFill>
          <a:ln/>
        </p:spPr>
      </p:sp>
      <p:sp>
        <p:nvSpPr>
          <p:cNvPr id="17" name="Shape 14"/>
          <p:cNvSpPr/>
          <p:nvPr/>
        </p:nvSpPr>
        <p:spPr>
          <a:xfrm>
            <a:off x="768489" y="5855851"/>
            <a:ext cx="446127" cy="446127"/>
          </a:xfrm>
          <a:prstGeom prst="roundRect">
            <a:avLst>
              <a:gd name="adj" fmla="val 6668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07554" y="5938838"/>
            <a:ext cx="16799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2284" y="5831086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CLIP Text Encoder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2082284" y="6241733"/>
            <a:ext cx="6367582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CLIP text encoder plays a crucial role in Stable Diffusion, translating text prompts into a latent representation that guides the image generation process.</a:t>
            </a:r>
            <a:endParaRPr lang="en-US" sz="15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5A9BD3-C948-03D1-7D48-61E53A28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605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50FD7C1-F5DA-F2E3-055E-47AD6CDDEF1B}"/>
              </a:ext>
            </a:extLst>
          </p:cNvPr>
          <p:cNvSpPr/>
          <p:nvPr/>
        </p:nvSpPr>
        <p:spPr>
          <a:xfrm>
            <a:off x="753547" y="592098"/>
            <a:ext cx="763690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Requirements and Libraries</a:t>
            </a:r>
            <a:endParaRPr lang="en-US" sz="395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43C612F-1719-81EF-4460-934F3CC6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47" y="2181344"/>
            <a:ext cx="538282" cy="538282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842CEC30-1B2B-1D1A-8546-6E302D060D67}"/>
              </a:ext>
            </a:extLst>
          </p:cNvPr>
          <p:cNvSpPr/>
          <p:nvPr/>
        </p:nvSpPr>
        <p:spPr>
          <a:xfrm>
            <a:off x="753547" y="2934891"/>
            <a:ext cx="25331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19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3D16957-F982-CE3D-BF07-FB6359D2D00E}"/>
              </a:ext>
            </a:extLst>
          </p:cNvPr>
          <p:cNvSpPr/>
          <p:nvPr/>
        </p:nvSpPr>
        <p:spPr>
          <a:xfrm>
            <a:off x="753547" y="3380780"/>
            <a:ext cx="36570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primary programming language used for text-to-image generation with Stable Diffusion.</a:t>
            </a:r>
            <a:endParaRPr lang="en-US" sz="1650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39DD89F6-5217-A405-E6C9-81888110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49" y="2181344"/>
            <a:ext cx="538282" cy="53828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7C4A9CC9-9738-AC3C-6404-E84D2A9BE890}"/>
              </a:ext>
            </a:extLst>
          </p:cNvPr>
          <p:cNvSpPr/>
          <p:nvPr/>
        </p:nvSpPr>
        <p:spPr>
          <a:xfrm>
            <a:off x="4733449" y="2934891"/>
            <a:ext cx="25331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Diffusers</a:t>
            </a:r>
            <a:endParaRPr lang="en-US" sz="19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42287EA-9391-8B60-597C-820F4238005A}"/>
              </a:ext>
            </a:extLst>
          </p:cNvPr>
          <p:cNvSpPr/>
          <p:nvPr/>
        </p:nvSpPr>
        <p:spPr>
          <a:xfrm>
            <a:off x="4733449" y="3380780"/>
            <a:ext cx="36570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high-level library for working with diffusion models, including Stable Diffusion.</a:t>
            </a:r>
            <a:endParaRPr lang="en-US" sz="165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A4B4B177-079F-7C39-A402-682E02FDA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47" y="5060394"/>
            <a:ext cx="538282" cy="538282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3F97DE37-9820-24DE-00F8-F0B5C69A8D4A}"/>
              </a:ext>
            </a:extLst>
          </p:cNvPr>
          <p:cNvSpPr/>
          <p:nvPr/>
        </p:nvSpPr>
        <p:spPr>
          <a:xfrm>
            <a:off x="753547" y="5813941"/>
            <a:ext cx="25331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Transformers</a:t>
            </a:r>
            <a:endParaRPr lang="en-US" sz="19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5BAF9954-FED3-276E-4202-707A89D4C3CD}"/>
              </a:ext>
            </a:extLst>
          </p:cNvPr>
          <p:cNvSpPr/>
          <p:nvPr/>
        </p:nvSpPr>
        <p:spPr>
          <a:xfrm>
            <a:off x="753547" y="6259830"/>
            <a:ext cx="36570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library for working with pre-trained natural language processing models, such as the CLIP text encoder.</a:t>
            </a:r>
            <a:endParaRPr lang="en-US" sz="1650" dirty="0"/>
          </a:p>
        </p:txBody>
      </p:sp>
      <p:pic>
        <p:nvPicPr>
          <p:cNvPr id="12" name="Image 4" descr="preencoded.png">
            <a:extLst>
              <a:ext uri="{FF2B5EF4-FFF2-40B4-BE49-F238E27FC236}">
                <a16:creationId xmlns:a16="http://schemas.microsoft.com/office/drawing/2014/main" id="{F04602FE-710B-39F8-D86C-F943692F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49" y="5060394"/>
            <a:ext cx="538282" cy="538282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7422E8D6-437D-41DF-AB41-6DFA7DDAD8EB}"/>
              </a:ext>
            </a:extLst>
          </p:cNvPr>
          <p:cNvSpPr/>
          <p:nvPr/>
        </p:nvSpPr>
        <p:spPr>
          <a:xfrm>
            <a:off x="4733449" y="5813941"/>
            <a:ext cx="25331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Gradio</a:t>
            </a:r>
            <a:endParaRPr lang="en-US" sz="19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2D929427-474A-66DE-4BCD-6CFE7C230D05}"/>
              </a:ext>
            </a:extLst>
          </p:cNvPr>
          <p:cNvSpPr/>
          <p:nvPr/>
        </p:nvSpPr>
        <p:spPr>
          <a:xfrm>
            <a:off x="4733449" y="6259830"/>
            <a:ext cx="3657005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Python library for building user interfaces for machine learning models, allowing for interactive text-to-image generation.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2624AE-DB72-6BFE-A74E-7F6DE780F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473" y="7768602"/>
            <a:ext cx="2664183" cy="377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675379-8CF4-EDEA-9181-B7829C2F2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7182" y="799797"/>
            <a:ext cx="3085846" cy="3094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7F484-3D1D-70C1-CFCA-318C15A24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7182" y="4154151"/>
            <a:ext cx="3085846" cy="31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643890"/>
            <a:ext cx="5509974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 and Results </a:t>
            </a:r>
            <a:endParaRPr lang="en-US" sz="4300" dirty="0"/>
          </a:p>
        </p:txBody>
      </p:sp>
      <p:sp>
        <p:nvSpPr>
          <p:cNvPr id="6" name="Text 1"/>
          <p:cNvSpPr/>
          <p:nvPr/>
        </p:nvSpPr>
        <p:spPr>
          <a:xfrm>
            <a:off x="819507" y="5656955"/>
            <a:ext cx="12991386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diverse range of images showcases the versatility of Stable Diffusion, from surreal landscapes to futuristic cityscapes and digital portraits. Fine-tuning the text prompts and adjusting model parameters can further refine the generated results to capture the desired aesthetics and mood.</a:t>
            </a: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66483-32B8-D131-5234-6EAA40A6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0" y="2440110"/>
            <a:ext cx="13357185" cy="267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585667-0669-57FD-5128-31B3974E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217" y="7768602"/>
            <a:ext cx="2664183" cy="377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5709"/>
            <a:ext cx="65665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20629" y="3048476"/>
            <a:ext cx="12572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Quality: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Ensuring consistent high-quality output, especially for complex or detailed prompts, can be challenging. Techniques like model fine-tuning and prompt optimization help address this.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220629" y="3898225"/>
            <a:ext cx="12572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Sensitivity: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text prompts used to generate images can heavily influence the output, requiring careful crafting and experimentation to achieve the desired results.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20629" y="4747974"/>
            <a:ext cx="12572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Computational Constraints: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resource-intensive nature of text-to-image generation can pose challenges, particularly on less powerful hardware. Strategies like caching, model optimization, and distributed processing help mitigate this.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5597723"/>
            <a:ext cx="12572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Ethical Considerations: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Responsible development and deployment of text-to-image AI models must address potential biases, privacy concerns, and misuse, requiring thoughtful design choices and safety controls.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7C4CE-3990-FFC7-C85A-20D1311E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35" y="7735969"/>
            <a:ext cx="2662067" cy="378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500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2055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 We hope this presentation has provided valuable insights into the power of text-to-image generation using Stable Diffusion.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626</Words>
  <Application>Microsoft Office PowerPoint</Application>
  <PresentationFormat>Custom</PresentationFormat>
  <Paragraphs>58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PT Sans</vt:lpstr>
      <vt:lpstr>Times New Roman</vt:lpstr>
      <vt:lpstr>Arial Rounded MT Bold</vt:lpstr>
      <vt:lpstr>Nunito Semi Bold</vt:lpstr>
      <vt:lpstr>Arial</vt:lpstr>
      <vt:lpstr>Office Theme</vt:lpstr>
      <vt:lpstr>Microsoft Word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Shreyas Gowda</cp:lastModifiedBy>
  <cp:revision>9</cp:revision>
  <dcterms:created xsi:type="dcterms:W3CDTF">2024-10-21T14:38:48Z</dcterms:created>
  <dcterms:modified xsi:type="dcterms:W3CDTF">2024-10-21T15:12:25Z</dcterms:modified>
</cp:coreProperties>
</file>